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59" r:id="rId6"/>
    <p:sldId id="262" r:id="rId7"/>
    <p:sldId id="264" r:id="rId8"/>
    <p:sldId id="265" r:id="rId9"/>
    <p:sldId id="2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C340E8F-2618-48CB-8A98-85FD194A315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2B72568B-E200-4C06-82B2-1F87D3F335B5}" type="slidenum">
              <a:rPr lang="en-US" smtClean="0"/>
              <a:pPr/>
              <a:t>4</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3B69C3-C9DD-4B74-92E1-1C8BE0EF82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E3B343-4CE1-42BB-A531-9B4F812B7D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3499AD-AFCB-4740-AA07-D7469B38882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F649C0-1944-413B-AFC8-8163D30DE64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593308-3D62-4E6C-A00F-766756BDBC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AD2DA2-5522-4881-A29C-2AC088A5A8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9C53C7-5D78-46A1-A88B-340F2EEF8C8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86EFDD-A2A7-4BF9-8734-E1D424257C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502FBA-0618-4292-A25D-9F39392D7C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FF1DC1-F643-4976-B3E5-DDD013534F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A832F6-37AC-479C-AE6E-2B905CD87F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E51FA6-2E63-4590-9141-7837ED6B98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en-US" smtClean="0"/>
              <a:t>DBQ Thesis &amp; Outline</a:t>
            </a:r>
          </a:p>
        </p:txBody>
      </p:sp>
      <p:sp>
        <p:nvSpPr>
          <p:cNvPr id="14338"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1"/>
          </p:nvPr>
        </p:nvSpPr>
        <p:spPr>
          <a:xfrm>
            <a:off x="457200" y="228600"/>
            <a:ext cx="8229600" cy="6400800"/>
          </a:xfrm>
        </p:spPr>
        <p:txBody>
          <a:bodyPr/>
          <a:lstStyle/>
          <a:p>
            <a:pPr eaLnBrk="1" hangingPunct="1"/>
            <a:r>
              <a:rPr lang="en-US" smtClean="0"/>
              <a:t>Okay, so now you’ve spent time reading and analyzing the documents. Can you remember the question? Only when you remember the question can you decide which information from the documents is important, and which can be ignored.</a:t>
            </a:r>
          </a:p>
          <a:p>
            <a:pPr eaLnBrk="1" hangingPunct="1"/>
            <a:r>
              <a:rPr lang="en-US" smtClean="0"/>
              <a:t>Question: What led to the rise of political parties in the 1790’s?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body" idx="1"/>
          </p:nvPr>
        </p:nvSpPr>
        <p:spPr>
          <a:xfrm>
            <a:off x="457200" y="304800"/>
            <a:ext cx="8229600" cy="5821363"/>
          </a:xfrm>
        </p:spPr>
        <p:txBody>
          <a:bodyPr/>
          <a:lstStyle/>
          <a:p>
            <a:pPr eaLnBrk="1" hangingPunct="1"/>
            <a:r>
              <a:rPr lang="en-US" smtClean="0"/>
              <a:t>Your job is to write an outline that PROVES your thesis with supportive evidence and information both from the documents and from knowledge you already have! Remember, this knowledge comes from your classwork, lecture notes, and personal research beyond the documents.  </a:t>
            </a:r>
          </a:p>
          <a:p>
            <a:pPr eaLnBrk="1" hangingPunct="1"/>
            <a:r>
              <a:rPr lang="en-US" smtClean="0"/>
              <a:t>Your outline must include </a:t>
            </a:r>
            <a:r>
              <a:rPr lang="en-US" b="1" u="sng" smtClean="0"/>
              <a:t>ALL</a:t>
            </a:r>
            <a:r>
              <a:rPr lang="en-US" smtClean="0"/>
              <a:t> the documents you’ve read/analyzed.</a:t>
            </a:r>
          </a:p>
          <a:p>
            <a:pPr eaLnBrk="1" hangingPunct="1"/>
            <a:r>
              <a:rPr lang="en-US" smtClean="0"/>
              <a:t> The hard part is the thesis!  </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Most common thesis mistakes:</a:t>
            </a:r>
          </a:p>
        </p:txBody>
      </p:sp>
      <p:sp>
        <p:nvSpPr>
          <p:cNvPr id="6147" name="Rectangle 3"/>
          <p:cNvSpPr>
            <a:spLocks noGrp="1" noChangeArrowheads="1"/>
          </p:cNvSpPr>
          <p:nvPr>
            <p:ph type="body" idx="1"/>
          </p:nvPr>
        </p:nvSpPr>
        <p:spPr/>
        <p:txBody>
          <a:bodyPr/>
          <a:lstStyle/>
          <a:p>
            <a:pPr eaLnBrk="1" hangingPunct="1">
              <a:buFontTx/>
              <a:buNone/>
            </a:pPr>
            <a:r>
              <a:rPr lang="en-US" smtClean="0">
                <a:sym typeface="Wingdings" pitchFamily="2" charset="2"/>
              </a:rPr>
              <a:t>* Thesis not related to the question Focus in on the question</a:t>
            </a:r>
          </a:p>
          <a:p>
            <a:pPr eaLnBrk="1" hangingPunct="1"/>
            <a:r>
              <a:rPr lang="en-US" smtClean="0">
                <a:sym typeface="Wingdings" pitchFamily="2" charset="2"/>
              </a:rPr>
              <a:t>Thesis repeats or just paraphrases the question You must PROVE a thesis, try to “argue” your thesis</a:t>
            </a:r>
          </a:p>
          <a:p>
            <a:pPr eaLnBrk="1" hangingPunct="1"/>
            <a:r>
              <a:rPr lang="en-US" smtClean="0">
                <a:sym typeface="Wingdings" pitchFamily="2" charset="2"/>
              </a:rPr>
              <a:t>Thesis is too vague Many things led to the rise of political parties in the 1790’s.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6146"/>
                                        </p:tgtEl>
                                      </p:cBhvr>
                                    </p:animEffect>
                                    <p:animScale>
                                      <p:cBhvr>
                                        <p:cTn id="7" dur="250" autoRev="1" fill="hold"/>
                                        <p:tgtEl>
                                          <p:spTgt spid="614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6147">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Thesis!</a:t>
            </a:r>
          </a:p>
        </p:txBody>
      </p:sp>
      <p:sp>
        <p:nvSpPr>
          <p:cNvPr id="19458" name="Rectangle 3"/>
          <p:cNvSpPr>
            <a:spLocks noGrp="1" noChangeArrowheads="1"/>
          </p:cNvSpPr>
          <p:nvPr>
            <p:ph type="body" idx="1"/>
          </p:nvPr>
        </p:nvSpPr>
        <p:spPr/>
        <p:txBody>
          <a:bodyPr/>
          <a:lstStyle/>
          <a:p>
            <a:pPr eaLnBrk="1" hangingPunct="1"/>
            <a:r>
              <a:rPr lang="en-US" smtClean="0"/>
              <a:t>Come up with a thesis statement which directly answers the question!</a:t>
            </a:r>
          </a:p>
          <a:p>
            <a:pPr eaLnBrk="1" hangingPunct="1"/>
            <a:r>
              <a:rPr lang="en-US" smtClean="0"/>
              <a:t>Take a stand and state a position- one that both your preexisting knowledge and the documents support. </a:t>
            </a:r>
          </a:p>
          <a:p>
            <a:pPr eaLnBrk="1" hangingPunct="1"/>
            <a:r>
              <a:rPr lang="en-US" smtClean="0"/>
              <a:t>PROVE that sentence/statement with your outline!!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mtClean="0"/>
              <a:t>Research</a:t>
            </a:r>
          </a:p>
        </p:txBody>
      </p:sp>
      <p:sp>
        <p:nvSpPr>
          <p:cNvPr id="20482" name="Rectangle 3"/>
          <p:cNvSpPr>
            <a:spLocks noGrp="1" noChangeArrowheads="1"/>
          </p:cNvSpPr>
          <p:nvPr>
            <p:ph type="body" idx="1"/>
          </p:nvPr>
        </p:nvSpPr>
        <p:spPr/>
        <p:txBody>
          <a:bodyPr/>
          <a:lstStyle/>
          <a:p>
            <a:pPr eaLnBrk="1" hangingPunct="1"/>
            <a:r>
              <a:rPr lang="en-US" smtClean="0"/>
              <a:t>If there are things the documents talk about that you don’t understand you need to look them up: excise tax, Tories, Whigs, Sedition Act/Bill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Outline</a:t>
            </a:r>
          </a:p>
        </p:txBody>
      </p:sp>
      <p:sp>
        <p:nvSpPr>
          <p:cNvPr id="21506" name="Content Placeholder 2"/>
          <p:cNvSpPr>
            <a:spLocks noGrp="1"/>
          </p:cNvSpPr>
          <p:nvPr>
            <p:ph idx="1"/>
          </p:nvPr>
        </p:nvSpPr>
        <p:spPr>
          <a:xfrm>
            <a:off x="457200" y="1219200"/>
            <a:ext cx="8229600" cy="5334000"/>
          </a:xfrm>
        </p:spPr>
        <p:txBody>
          <a:bodyPr/>
          <a:lstStyle/>
          <a:p>
            <a:pPr eaLnBrk="1" hangingPunct="1"/>
            <a:r>
              <a:rPr lang="en-US" smtClean="0"/>
              <a:t>Your outline must include:</a:t>
            </a:r>
          </a:p>
          <a:p>
            <a:pPr eaLnBrk="1" hangingPunct="1"/>
            <a:r>
              <a:rPr lang="en-US" smtClean="0"/>
              <a:t>A well formed thesis based on </a:t>
            </a:r>
            <a:r>
              <a:rPr lang="en-US" b="1" smtClean="0"/>
              <a:t>ALL</a:t>
            </a:r>
            <a:r>
              <a:rPr lang="en-US" smtClean="0"/>
              <a:t> the documents and your research</a:t>
            </a:r>
          </a:p>
          <a:p>
            <a:pPr eaLnBrk="1" hangingPunct="1"/>
            <a:r>
              <a:rPr lang="en-US" smtClean="0"/>
              <a:t>An appropriate grouping of </a:t>
            </a:r>
            <a:r>
              <a:rPr lang="en-US" b="1" smtClean="0"/>
              <a:t>ALL</a:t>
            </a:r>
            <a:r>
              <a:rPr lang="en-US" smtClean="0"/>
              <a:t> the documents in three body paragraphs</a:t>
            </a:r>
          </a:p>
          <a:p>
            <a:pPr eaLnBrk="1" hangingPunct="1"/>
            <a:r>
              <a:rPr lang="en-US" smtClean="0"/>
              <a:t>An explanation of  </a:t>
            </a:r>
            <a:r>
              <a:rPr lang="en-US" b="1" u="sng" smtClean="0"/>
              <a:t>ALL</a:t>
            </a:r>
            <a:r>
              <a:rPr lang="en-US" smtClean="0"/>
              <a:t> the documents that supports your thesis</a:t>
            </a:r>
          </a:p>
          <a:p>
            <a:pPr eaLnBrk="1" hangingPunct="1"/>
            <a:r>
              <a:rPr lang="en-US" smtClean="0"/>
              <a:t>A conclusion paragraph</a:t>
            </a:r>
          </a:p>
          <a:p>
            <a:pPr eaLnBrk="1" hangingPunct="1"/>
            <a:r>
              <a:rPr lang="en-US" smtClean="0"/>
              <a:t>It must be typed, double spaced, 12 point font, Times New Roman</a:t>
            </a:r>
          </a:p>
          <a:p>
            <a:pPr eaLnBrk="1" hangingPunct="1"/>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It should look like this:</a:t>
            </a:r>
          </a:p>
        </p:txBody>
      </p:sp>
      <p:sp>
        <p:nvSpPr>
          <p:cNvPr id="22530" name="Content Placeholder 2"/>
          <p:cNvSpPr>
            <a:spLocks noGrp="1"/>
          </p:cNvSpPr>
          <p:nvPr>
            <p:ph idx="1"/>
          </p:nvPr>
        </p:nvSpPr>
        <p:spPr>
          <a:xfrm>
            <a:off x="457200" y="1219200"/>
            <a:ext cx="8229600" cy="4906963"/>
          </a:xfrm>
        </p:spPr>
        <p:txBody>
          <a:bodyPr/>
          <a:lstStyle/>
          <a:p>
            <a:pPr eaLnBrk="1" hangingPunct="1"/>
            <a:r>
              <a:rPr lang="en-US" sz="2000" u="sng" smtClean="0"/>
              <a:t>Title</a:t>
            </a:r>
            <a:r>
              <a:rPr lang="en-US" sz="2000" smtClean="0"/>
              <a:t>:</a:t>
            </a:r>
          </a:p>
          <a:p>
            <a:pPr eaLnBrk="1" hangingPunct="1"/>
            <a:r>
              <a:rPr lang="en-US" sz="2000" u="sng" smtClean="0"/>
              <a:t>Question</a:t>
            </a:r>
            <a:r>
              <a:rPr lang="en-US" sz="2000" smtClean="0"/>
              <a:t>: What led to the rise of political parties in the 1790s?</a:t>
            </a:r>
          </a:p>
          <a:p>
            <a:pPr eaLnBrk="1" hangingPunct="1"/>
            <a:r>
              <a:rPr lang="en-US" sz="2000" u="sng" smtClean="0"/>
              <a:t>Thesis</a:t>
            </a:r>
            <a:r>
              <a:rPr lang="en-US" sz="2000" smtClean="0"/>
              <a:t>: </a:t>
            </a:r>
          </a:p>
          <a:p>
            <a:pPr eaLnBrk="1" hangingPunct="1"/>
            <a:r>
              <a:rPr lang="en-US" sz="2000" u="sng" smtClean="0"/>
              <a:t>Paragraph 1</a:t>
            </a:r>
            <a:r>
              <a:rPr lang="en-US" sz="2000" smtClean="0"/>
              <a:t>: What document/s will be discussed? </a:t>
            </a:r>
          </a:p>
          <a:p>
            <a:pPr eaLnBrk="1" hangingPunct="1"/>
            <a:r>
              <a:rPr lang="en-US" sz="2000" smtClean="0"/>
              <a:t>EXPLAIN how the main idea of the document supports your thesis. </a:t>
            </a:r>
          </a:p>
          <a:p>
            <a:pPr eaLnBrk="1" hangingPunct="1"/>
            <a:r>
              <a:rPr lang="en-US" sz="2000" u="sng" smtClean="0"/>
              <a:t>Paragraph 2</a:t>
            </a:r>
            <a:r>
              <a:rPr lang="en-US" sz="2000" smtClean="0"/>
              <a:t>: What document/s will be discussed? </a:t>
            </a:r>
          </a:p>
          <a:p>
            <a:pPr eaLnBrk="1" hangingPunct="1"/>
            <a:r>
              <a:rPr lang="en-US" sz="2000" smtClean="0"/>
              <a:t>EXPLAIN how the main idea of </a:t>
            </a:r>
            <a:r>
              <a:rPr lang="en-US" sz="2000" b="1" smtClean="0"/>
              <a:t>EACH</a:t>
            </a:r>
            <a:r>
              <a:rPr lang="en-US" sz="2000" smtClean="0"/>
              <a:t> document supports your thesis. </a:t>
            </a:r>
          </a:p>
          <a:p>
            <a:pPr eaLnBrk="1" hangingPunct="1"/>
            <a:r>
              <a:rPr lang="en-US" sz="2000" u="sng" smtClean="0"/>
              <a:t>Paragraph 3</a:t>
            </a:r>
            <a:r>
              <a:rPr lang="en-US" sz="2000" smtClean="0"/>
              <a:t>: What document/s will be discussed? </a:t>
            </a:r>
          </a:p>
          <a:p>
            <a:pPr eaLnBrk="1" hangingPunct="1"/>
            <a:r>
              <a:rPr lang="en-US" sz="2000" smtClean="0"/>
              <a:t>EXPLAIN how the main idea of </a:t>
            </a:r>
            <a:r>
              <a:rPr lang="en-US" sz="2000" b="1" smtClean="0"/>
              <a:t>EACH</a:t>
            </a:r>
            <a:r>
              <a:rPr lang="en-US" sz="2000" smtClean="0"/>
              <a:t> document supports your thesis. </a:t>
            </a:r>
          </a:p>
          <a:p>
            <a:pPr eaLnBrk="1" hangingPunct="1"/>
            <a:r>
              <a:rPr lang="en-US" sz="2000" u="sng" smtClean="0"/>
              <a:t>Conclusion</a:t>
            </a:r>
            <a:r>
              <a:rPr lang="en-US" sz="2000" smtClean="0"/>
              <a:t>: </a:t>
            </a:r>
          </a:p>
          <a:p>
            <a:pPr eaLnBrk="1" hangingPunct="1">
              <a:buFontTx/>
              <a:buNone/>
            </a:pPr>
            <a:endParaRPr lang="en-US" sz="2000" smtClean="0"/>
          </a:p>
          <a:p>
            <a:pPr eaLnBrk="1" hangingPunct="1">
              <a:buFontTx/>
              <a:buNone/>
            </a:pPr>
            <a:r>
              <a:rPr lang="en-US" sz="2000" smtClean="0"/>
              <a:t>THERE ARE 7 DOCUMENTS IN THE DBQ SO I SHOULD SEE ANALYSIS OF ALL 7 IN YOUR OUTLINE!</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t>Outline</a:t>
            </a:r>
          </a:p>
        </p:txBody>
      </p:sp>
      <p:sp>
        <p:nvSpPr>
          <p:cNvPr id="23554" name="Rectangle 3"/>
          <p:cNvSpPr>
            <a:spLocks noGrp="1" noChangeArrowheads="1"/>
          </p:cNvSpPr>
          <p:nvPr>
            <p:ph type="body" idx="1"/>
          </p:nvPr>
        </p:nvSpPr>
        <p:spPr/>
        <p:txBody>
          <a:bodyPr/>
          <a:lstStyle/>
          <a:p>
            <a:pPr eaLnBrk="1" hangingPunct="1">
              <a:lnSpc>
                <a:spcPct val="90000"/>
              </a:lnSpc>
            </a:pPr>
            <a:r>
              <a:rPr lang="en-US" sz="2800" smtClean="0"/>
              <a:t>Come up with your thesis and then do a rough outline: </a:t>
            </a:r>
          </a:p>
          <a:p>
            <a:pPr eaLnBrk="1" hangingPunct="1">
              <a:lnSpc>
                <a:spcPct val="90000"/>
              </a:lnSpc>
            </a:pPr>
            <a:r>
              <a:rPr lang="en-US" sz="2800" smtClean="0"/>
              <a:t>Intro/thesis </a:t>
            </a:r>
          </a:p>
          <a:p>
            <a:pPr eaLnBrk="1" hangingPunct="1">
              <a:lnSpc>
                <a:spcPct val="90000"/>
              </a:lnSpc>
            </a:pPr>
            <a:r>
              <a:rPr lang="en-US" sz="2800" smtClean="0"/>
              <a:t>Paragraph 1: Discuss Doc 4</a:t>
            </a:r>
          </a:p>
          <a:p>
            <a:pPr eaLnBrk="1" hangingPunct="1">
              <a:lnSpc>
                <a:spcPct val="90000"/>
              </a:lnSpc>
            </a:pPr>
            <a:r>
              <a:rPr lang="en-US" sz="2800" smtClean="0"/>
              <a:t>Paragraph 2: Discuss Federalist views- Doc 2, Doc 6</a:t>
            </a:r>
          </a:p>
          <a:p>
            <a:pPr eaLnBrk="1" hangingPunct="1">
              <a:lnSpc>
                <a:spcPct val="90000"/>
              </a:lnSpc>
            </a:pPr>
            <a:r>
              <a:rPr lang="en-US" sz="2800" smtClean="0"/>
              <a:t>Paragraph 3: Discuss Republican views- Doc 1, Doc 3, Doc 5, Doc 7</a:t>
            </a:r>
          </a:p>
          <a:p>
            <a:pPr eaLnBrk="1" hangingPunct="1">
              <a:lnSpc>
                <a:spcPct val="90000"/>
              </a:lnSpc>
            </a:pPr>
            <a:r>
              <a:rPr lang="en-US" sz="2800" smtClean="0"/>
              <a:t>Conclusion: Do political parties still hold true to what Washington says in Doc 4?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416</Words>
  <Application>Microsoft Office PowerPoint</Application>
  <PresentationFormat>On-screen Show (4:3)</PresentationFormat>
  <Paragraphs>44</Paragraphs>
  <Slides>9</Slides>
  <Notes>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9</vt:i4>
      </vt:variant>
    </vt:vector>
  </HeadingPairs>
  <TitlesOfParts>
    <vt:vector size="12" baseType="lpstr">
      <vt:lpstr>Arial</vt:lpstr>
      <vt:lpstr>Wingdings</vt:lpstr>
      <vt:lpstr>Default Design</vt:lpstr>
      <vt:lpstr>DBQ Thesis &amp; Outline</vt:lpstr>
      <vt:lpstr>Slide 2</vt:lpstr>
      <vt:lpstr>Slide 3</vt:lpstr>
      <vt:lpstr>Most common thesis mistakes:</vt:lpstr>
      <vt:lpstr>Thesis!</vt:lpstr>
      <vt:lpstr>Research</vt:lpstr>
      <vt:lpstr>Outline</vt:lpstr>
      <vt:lpstr>It should look like this:</vt:lpstr>
      <vt:lpstr>Outline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DBQ Thesis &amp; Outline</dc:title>
  <dc:creator>Staff</dc:creator>
  <cp:lastModifiedBy>locon</cp:lastModifiedBy>
  <cp:revision>3</cp:revision>
  <dcterms:created xsi:type="dcterms:W3CDTF">2010-09-22T19:04:54Z</dcterms:created>
  <dcterms:modified xsi:type="dcterms:W3CDTF">2012-03-09T18:57:35Z</dcterms:modified>
</cp:coreProperties>
</file>