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74C53-6ADC-4820-B749-FCC1A830D7EF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5A285-E173-4085-81C7-961D5803D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4E150-231B-41A5-BF3D-54B55185A69B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0AA32-2882-4E21-BA5D-828D16C9F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47E006-1703-4835-8A14-646CEBD9E0D4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310D7-89FB-4FA3-9EBC-F2ADF69B1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70B65-9C6E-49C0-B406-829AEC5B3898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B5328-E21C-43F5-8CB5-924AD43751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B1BEB5-61B1-4EE0-9B28-B6941B354B1C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39B3B-ABA8-4739-8AD1-74372DF14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F9D97E-EE74-4C8F-9D1F-249D154866B2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CABEE-2114-4A84-966D-E1CD8C16C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927BFF-9813-4B38-B708-0E1C8F2076DE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F78C4-3232-4A51-9D41-788BA6C29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2AF3E-616F-41AD-BD50-A41C93E018AB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E2072-9FC9-41DF-AC21-14A0C5A2C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65084A-A290-48F0-9969-7FE9A36E56C5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4B58C-DB86-4170-9087-2B6A58736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330E2-46D2-4AE5-BD2C-DD11187BB8B1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01011-7B2A-4FC8-BDEA-DE5F27604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F5DBE-5049-4444-AC30-364C905E7F3D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613D3-305F-417A-B535-D414C1EC8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1" charset="0"/>
              </a:defRPr>
            </a:lvl1pPr>
          </a:lstStyle>
          <a:p>
            <a:fld id="{0993F396-0DA0-4108-84FF-BA68FF847B8C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1" charset="0"/>
              </a:defRPr>
            </a:lvl1pPr>
          </a:lstStyle>
          <a:p>
            <a:fld id="{E7DE0AF0-1F8F-4E7E-AD36-D0BD3B8303E8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LpEhi9XYll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zf99T8LYhPE&amp;feature=relate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8R7MNnoYktM&amp;feature=relat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VUmNCBf_5sk&amp;feature=relmf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c35COXObeo8&amp;feature=relat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IRUE3FQ_T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Qg0Cm8ZS1s4&amp;feature=relat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dO6rb8qcCo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Analyzing Late Cold War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Directions &amp;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Event: Revolution in Nicaragua</a:t>
            </a:r>
          </a:p>
        </p:txBody>
      </p:sp>
      <p:pic>
        <p:nvPicPr>
          <p:cNvPr id="22531" name="Content Placeholder 6" descr="19790720-NicaraguaFSLNVictory-02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0342" r="-103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Event: The Reykjavik Summit</a:t>
            </a:r>
          </a:p>
        </p:txBody>
      </p:sp>
      <p:pic>
        <p:nvPicPr>
          <p:cNvPr id="23555" name="Content Placeholder 3" descr="Gorbachev_and_Reagan_630px_465px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7104" r="-1710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30313"/>
            <a:ext cx="8229600" cy="5430837"/>
          </a:xfrm>
        </p:spPr>
        <p:txBody>
          <a:bodyPr/>
          <a:lstStyle/>
          <a:p>
            <a:pPr eaLnBrk="1" hangingPunct="1"/>
            <a:r>
              <a:rPr lang="en-US" sz="2800" smtClean="0"/>
              <a:t>What methods did the United States use most during the late Cold War?</a:t>
            </a:r>
          </a:p>
          <a:p>
            <a:pPr eaLnBrk="1" hangingPunct="1"/>
            <a:r>
              <a:rPr lang="en-US" sz="2800" smtClean="0"/>
              <a:t>Which methods were the most appropriate? WHY?</a:t>
            </a:r>
          </a:p>
          <a:p>
            <a:pPr eaLnBrk="1" hangingPunct="1"/>
            <a:r>
              <a:rPr lang="en-US" sz="2800" smtClean="0"/>
              <a:t>Which methods were totally inappropriate? WHY?</a:t>
            </a:r>
          </a:p>
          <a:p>
            <a:pPr eaLnBrk="1" hangingPunct="1"/>
            <a:r>
              <a:rPr lang="en-US" sz="2800" smtClean="0"/>
              <a:t>Do you think the United States lived up to its democratic principles during the Cold War? WHY OR WHY NOT?</a:t>
            </a:r>
          </a:p>
          <a:p>
            <a:pPr eaLnBrk="1" hangingPunct="1"/>
            <a:r>
              <a:rPr lang="en-US" sz="2800" smtClean="0"/>
              <a:t>Do you think the United States should be praised or condemned (blamed) for the methods it used during the Cold War? </a:t>
            </a:r>
            <a:r>
              <a:rPr lang="en-US" smtClean="0"/>
              <a:t>EXPLAIN.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Cold War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You will be analyzing 8 events from the late Cold War period (1970-1990)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Remember the US used many methods for combating the spread of communism around the world -&gt; Many Americans believed that Soviet-style communism was evil and denied basic human rights to those under its control. And the US gov’t wanted to export democracy and capitalism around the globe = more money and power for the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4937"/>
          </a:xfrm>
        </p:spPr>
        <p:txBody>
          <a:bodyPr/>
          <a:lstStyle/>
          <a:p>
            <a:pPr eaLnBrk="1" hangingPunct="1"/>
            <a:r>
              <a:rPr lang="en-US" smtClean="0"/>
              <a:t>For each Cold War event, carefully read each placard. Write the name of the event in the first box. </a:t>
            </a:r>
          </a:p>
          <a:p>
            <a:pPr eaLnBrk="1" hangingPunct="1"/>
            <a:r>
              <a:rPr lang="en-US" smtClean="0"/>
              <a:t>Then, with your group, create and write in the second box a newspaper headline summarizing the event. </a:t>
            </a:r>
          </a:p>
          <a:p>
            <a:pPr eaLnBrk="1" hangingPunct="1"/>
            <a:r>
              <a:rPr lang="en-US" smtClean="0"/>
              <a:t>Finally, circle ALL the US method/s that are used in the event. -&gt;Look at the US Methods During the Cold War handout to help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Event: Pinochet’s Coup in Chile</a:t>
            </a:r>
          </a:p>
        </p:txBody>
      </p:sp>
      <p:pic>
        <p:nvPicPr>
          <p:cNvPr id="16387" name="Content Placeholder 6" descr="pinochet-2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0609" r="-1060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Event: Nixon’s Policy of Detente</a:t>
            </a:r>
          </a:p>
        </p:txBody>
      </p:sp>
      <p:pic>
        <p:nvPicPr>
          <p:cNvPr id="17411" name="Content Placeholder 3" descr="nixon-brezhnev-1972-salt-i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0609" r="-1060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Event: Civil War in Angola</a:t>
            </a:r>
          </a:p>
        </p:txBody>
      </p:sp>
      <p:pic>
        <p:nvPicPr>
          <p:cNvPr id="18435" name="Content Placeholder 3" descr="Angolan_Civil_Wa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0368" r="-1036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Event: Carter’s Human Rights Initiatives </a:t>
            </a:r>
          </a:p>
        </p:txBody>
      </p:sp>
      <p:pic>
        <p:nvPicPr>
          <p:cNvPr id="19459" name="Content Placeholder 3" descr="220px-JimmyCarterPortrait2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61578" r="-6157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Event: The Soviet Invasion of Afghanistan</a:t>
            </a:r>
          </a:p>
        </p:txBody>
      </p:sp>
      <p:pic>
        <p:nvPicPr>
          <p:cNvPr id="20483" name="Content Placeholder 3" descr="127406-004-A7123B8E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1658" r="-1165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Event: Reagan’s Defense Buildup</a:t>
            </a:r>
          </a:p>
        </p:txBody>
      </p:sp>
      <p:pic>
        <p:nvPicPr>
          <p:cNvPr id="21507" name="Content Placeholder 5" descr="Ronald-Reagan-Cuba_45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4602" b="-24602"/>
          <a:stretch>
            <a:fillRect/>
          </a:stretch>
        </p:blipFill>
        <p:spPr/>
      </p:pic>
      <p:pic>
        <p:nvPicPr>
          <p:cNvPr id="21508" name="Content Placeholder 6" descr="strategic-defense-initiative-star-wars-railgun-picture.JPG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rcRect t="-28410" b="-2841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280</Words>
  <Application>Microsoft Macintosh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ＭＳ Ｐゴシック</vt:lpstr>
      <vt:lpstr>Calibri</vt:lpstr>
      <vt:lpstr>Office Theme</vt:lpstr>
      <vt:lpstr>Analyzing Late Cold War Events</vt:lpstr>
      <vt:lpstr>Cold War Events</vt:lpstr>
      <vt:lpstr>Directions</vt:lpstr>
      <vt:lpstr>Event: Pinochet’s Coup in Chile</vt:lpstr>
      <vt:lpstr>Event: Nixon’s Policy of Detente</vt:lpstr>
      <vt:lpstr>Event: Civil War in Angola</vt:lpstr>
      <vt:lpstr>Event: Carter’s Human Rights Initiatives </vt:lpstr>
      <vt:lpstr>Event: The Soviet Invasion of Afghanistan</vt:lpstr>
      <vt:lpstr>Event: Reagan’s Defense Buildup</vt:lpstr>
      <vt:lpstr>Event: Revolution in Nicaragua</vt:lpstr>
      <vt:lpstr>Event: The Reykjavik Summit</vt:lpstr>
      <vt:lpstr>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Late Cold War Events</dc:title>
  <dc:creator>Emily</dc:creator>
  <cp:lastModifiedBy>epigott</cp:lastModifiedBy>
  <cp:revision>8</cp:revision>
  <dcterms:created xsi:type="dcterms:W3CDTF">2012-06-02T16:53:35Z</dcterms:created>
  <dcterms:modified xsi:type="dcterms:W3CDTF">2013-01-09T21:11:18Z</dcterms:modified>
</cp:coreProperties>
</file>