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1" r:id="rId4"/>
    <p:sldId id="262" r:id="rId5"/>
    <p:sldId id="265" r:id="rId6"/>
    <p:sldId id="266" r:id="rId7"/>
    <p:sldId id="271" r:id="rId8"/>
    <p:sldId id="267" r:id="rId9"/>
    <p:sldId id="269" r:id="rId10"/>
    <p:sldId id="268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44" y="-7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F064-CB60-4A92-B40B-5DFB29B8E744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BFB0BA-FDB3-411F-9C51-AA8057F387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F064-CB60-4A92-B40B-5DFB29B8E744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FB0BA-FDB3-411F-9C51-AA8057F387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3BFB0BA-FDB3-411F-9C51-AA8057F387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F064-CB60-4A92-B40B-5DFB29B8E744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F064-CB60-4A92-B40B-5DFB29B8E744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3BFB0BA-FDB3-411F-9C51-AA8057F387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F064-CB60-4A92-B40B-5DFB29B8E744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BFB0BA-FDB3-411F-9C51-AA8057F387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1BFF064-CB60-4A92-B40B-5DFB29B8E744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FB0BA-FDB3-411F-9C51-AA8057F387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F064-CB60-4A92-B40B-5DFB29B8E744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3BFB0BA-FDB3-411F-9C51-AA8057F387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F064-CB60-4A92-B40B-5DFB29B8E744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3BFB0BA-FDB3-411F-9C51-AA8057F387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F064-CB60-4A92-B40B-5DFB29B8E744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BFB0BA-FDB3-411F-9C51-AA8057F387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BFB0BA-FDB3-411F-9C51-AA8057F387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F064-CB60-4A92-B40B-5DFB29B8E744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3BFB0BA-FDB3-411F-9C51-AA8057F387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1BFF064-CB60-4A92-B40B-5DFB29B8E744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1BFF064-CB60-4A92-B40B-5DFB29B8E744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BFB0BA-FDB3-411F-9C51-AA8057F387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um=1&amp;hl=en&amp;client=firefox-a&amp;sa=N&amp;rls=org.mozilla:en-US:official&amp;biw=641&amp;bih=314&amp;tbm=isch&amp;tbnid=fVtolVn972uiWM:&amp;imgrefurl=http://www.bestculinaryschools.co/search/california-culinary-academy&amp;docid=BlbclF9cTmzK8M&amp;imgurl=http://www.bestculinaryschools.co/wp-content/uploads/2012/06/California-Culinary-Academy.gif&amp;w=150&amp;h=150&amp;ei=nUBZUI-NOOnpiwKYtoHQAg&amp;zoom=1&amp;iact=hc&amp;vpx=15&amp;vpy=61&amp;dur=198&amp;hovh=120&amp;hovw=120&amp;tx=93&amp;ty=102&amp;sig=109932060075988208108&amp;page=1&amp;tbnh=120&amp;tbnw=120&amp;start=0&amp;ndsp=3&amp;ved=1t:429,r:0,s:0,i:103" TargetMode="External"/><Relationship Id="rId7" Type="http://schemas.openxmlformats.org/officeDocument/2006/relationships/image" Target="../media/image7.jpeg"/><Relationship Id="rId2" Type="http://schemas.openxmlformats.org/officeDocument/2006/relationships/hyperlink" Target="http://www.google.com/imgres?um=1&amp;hl=en&amp;client=firefox-a&amp;sa=N&amp;rls=org.mozilla:en-US:official&amp;biw=641&amp;bih=314&amp;tbm=isch&amp;tbnid=fVtolVn972uiWM:&amp;imgrefurl=http://www.bestculinaryschools.co/search/california-culinary-academy&amp;docid=BlbclF9cTmzK8M&amp;imgurl=http://www.bestculinaryschools.co/wp-content/uploads/2012/06/California-Culinary-Academy.gif&amp;w=150&amp;h=150&amp;ei=nUBZUI-NOOnpiwKYtoHQAg&amp;zoom=1&amp;iact=hc&amp;vpx=15&amp;vpy=61&amp;dur=632&amp;hovh=120&amp;hovw=120&amp;tx=84&amp;ty=78&amp;sig=109932060075988208108&amp;page=1&amp;tbnh=120&amp;tbnw=120&amp;start=0&amp;ndsp=3&amp;ved=1t:429,r:0,s:0,i:103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hyperlink" Target="http://www.google.com/imgres?um=1&amp;hl=en&amp;client=firefox-a&amp;rls=org.mozilla:en-US:official&amp;biw=389&amp;bih=321&amp;tbm=isch&amp;tbnid=bbCph3uj1h9oiM:&amp;imgrefurl=http://henricodoctors.com/service/line/travel-medicine&amp;docid=SeRXBgqdMLwlwM&amp;imgurl=http://henricodoctors.com/util/images/TravelMedicineSuitcase.jpg&amp;w=305&amp;h=308&amp;ei=k0NZUN72IuPhiwKbxoGgAg&amp;zoom=1&amp;iact=hc&amp;vpx=4&amp;vpy=-46&amp;dur=3410&amp;hovh=226&amp;hovw=223&amp;tx=102&amp;ty=141&amp;sig=109932060075988208108&amp;page=1&amp;tbnh=162&amp;tbnw=160&amp;start=0&amp;ndsp=3&amp;ved=1t:429,r:0,s:0,i:152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hyperlink" Target="http://www.edutying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228600"/>
            <a:ext cx="2133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5410200"/>
            <a:ext cx="8686800" cy="990600"/>
          </a:xfrm>
          <a:solidFill>
            <a:srgbClr val="CCCCFF"/>
          </a:solidFill>
          <a:ln w="28575">
            <a:noFill/>
          </a:ln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Arial" pitchFamily="34" charset="0"/>
              </a:rPr>
              <a:t>Students are in computer for one semester, their second semester is either in Art or drama.</a:t>
            </a:r>
            <a:endParaRPr lang="en-US" sz="1800" dirty="0">
              <a:solidFill>
                <a:schemeClr val="accent2">
                  <a:lumMod val="75000"/>
                </a:schemeClr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    Welcome to S-1</a:t>
            </a:r>
            <a:br>
              <a:rPr lang="en-US" dirty="0" smtClean="0"/>
            </a:br>
            <a:r>
              <a:rPr lang="en-US" dirty="0" smtClean="0"/>
              <a:t>           Ms. Wong</a:t>
            </a:r>
            <a:br>
              <a:rPr lang="en-US" dirty="0" smtClean="0"/>
            </a:br>
            <a:r>
              <a:rPr lang="en-US" dirty="0" smtClean="0"/>
              <a:t>Computer Technology</a:t>
            </a:r>
            <a:endParaRPr lang="en-US" dirty="0"/>
          </a:p>
        </p:txBody>
      </p:sp>
      <p:pic>
        <p:nvPicPr>
          <p:cNvPr id="1026" name="Picture 2" descr="C:\Users\thea\AppData\Local\Microsoft\Windows\Temporary Internet Files\Content.IE5\IG3ZVQVP\MP900390568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3886200"/>
            <a:ext cx="3962400" cy="1301087"/>
          </a:xfrm>
          <a:prstGeom prst="rect">
            <a:avLst/>
          </a:prstGeom>
          <a:noFill/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1371600" y="2590800"/>
            <a:ext cx="6400800" cy="1143000"/>
          </a:xfrm>
          <a:prstGeom prst="rect">
            <a:avLst/>
          </a:prstGeom>
          <a:ln w="28575">
            <a:solidFill>
              <a:schemeClr val="accent3"/>
            </a:solidFill>
          </a:ln>
        </p:spPr>
        <p:txBody>
          <a:bodyPr vert="horz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en-US" sz="1800" b="1" i="0" u="none" strike="noStrike" kern="1200" cap="all" spc="25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1800" b="1" i="0" u="none" strike="noStrike" kern="1200" cap="all" spc="25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coming – Please sign in and find a seat!  </a:t>
            </a:r>
            <a:endParaRPr kumimoji="0" lang="en-US" sz="1800" b="1" i="0" u="none" strike="noStrike" kern="1200" cap="all" spc="25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 Policy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2135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All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class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work makes up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50 % of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a </a:t>
            </a:r>
            <a:endParaRPr lang="en-US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student’s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grade.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All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quizzes/homework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make up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10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% of a student’s grade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All projects make up 40% of a students grade.</a:t>
            </a:r>
            <a:endParaRPr lang="en-US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lvl="1"/>
            <a:endParaRPr lang="en-US" dirty="0" smtClean="0"/>
          </a:p>
          <a:p>
            <a:pPr lvl="1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EXTRA CREDIT: 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 do not allow extra credit.  I feel it rewards students with poor study habits who do not put forth effort in class.  I do however offer students to make up ANY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assignment to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receive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 better grade !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pic>
        <p:nvPicPr>
          <p:cNvPr id="4" name="Picture 3" descr="grad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34200" y="304800"/>
            <a:ext cx="1600200" cy="22318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Thank you very much for attending Back to School Night!  You are the pivotal ingredient in your child’s success.</a:t>
            </a:r>
          </a:p>
          <a:p>
            <a:endParaRPr lang="en-US" dirty="0" smtClean="0"/>
          </a:p>
          <a:p>
            <a:r>
              <a:rPr lang="en-US" dirty="0" smtClean="0"/>
              <a:t>Please feel free to contact me at any time if you would like to discuss your child!</a:t>
            </a:r>
            <a:endParaRPr lang="en-US" dirty="0"/>
          </a:p>
        </p:txBody>
      </p:sp>
      <p:pic>
        <p:nvPicPr>
          <p:cNvPr id="4" name="Picture 3" descr="thank yo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38800" y="4114800"/>
            <a:ext cx="3177209" cy="213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52400" y="228600"/>
            <a:ext cx="8839200" cy="1295400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534400" cy="758952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 Little About Mrs. Wong!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752600"/>
            <a:ext cx="8915400" cy="4648200"/>
          </a:xfrm>
        </p:spPr>
        <p:txBody>
          <a:bodyPr>
            <a:normAutofit fontScale="77500" lnSpcReduction="20000"/>
          </a:bodyPr>
          <a:lstStyle/>
          <a:p>
            <a:pPr>
              <a:buSzPct val="95000"/>
              <a:buFont typeface="Wingdings" pitchFamily="2" charset="2"/>
              <a:buChar char="Ø"/>
            </a:pPr>
            <a:r>
              <a:rPr lang="en-US" dirty="0" smtClean="0"/>
              <a:t>Education:  </a:t>
            </a:r>
            <a:endParaRPr lang="en-US" dirty="0" smtClean="0"/>
          </a:p>
          <a:p>
            <a:pPr lvl="1">
              <a:buSzPct val="95000"/>
              <a:buFont typeface="Wingdings" pitchFamily="2" charset="2"/>
              <a:buChar char="Ø"/>
            </a:pPr>
            <a:r>
              <a:rPr lang="en-US" dirty="0" smtClean="0"/>
              <a:t>Westmont </a:t>
            </a:r>
            <a:r>
              <a:rPr lang="en-US" dirty="0" smtClean="0"/>
              <a:t>College </a:t>
            </a:r>
            <a:r>
              <a:rPr lang="en-US" dirty="0" smtClean="0"/>
              <a:t> (Bachelor’s degree)</a:t>
            </a:r>
          </a:p>
          <a:p>
            <a:pPr lvl="1">
              <a:buSzPct val="95000"/>
              <a:buFont typeface="Wingdings" pitchFamily="2" charset="2"/>
              <a:buChar char="Ø"/>
            </a:pPr>
            <a:r>
              <a:rPr lang="en-US" dirty="0" smtClean="0"/>
              <a:t>Cal </a:t>
            </a:r>
            <a:r>
              <a:rPr lang="en-US" dirty="0" smtClean="0"/>
              <a:t>State East </a:t>
            </a:r>
            <a:r>
              <a:rPr lang="en-US" dirty="0" smtClean="0"/>
              <a:t>Bay (Master’s Degree)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Teaching for 20 years 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3 years middle school math/science in Hayward/CV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1 year 7</a:t>
            </a:r>
            <a:r>
              <a:rPr lang="en-US" baseline="30000" dirty="0" smtClean="0"/>
              <a:t>th</a:t>
            </a:r>
            <a:r>
              <a:rPr lang="en-US" dirty="0" smtClean="0"/>
              <a:t> Grade Self Contained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16 years at Wilson Elementary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3 years at Muir (computers/math)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Personal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Married with two sons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Culinary Degree as hobby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Love to Travel</a:t>
            </a:r>
            <a:endParaRPr lang="en-US" dirty="0" smtClean="0">
              <a:hlinkClick r:id="rId2"/>
            </a:endParaRPr>
          </a:p>
          <a:p>
            <a:pPr lvl="1">
              <a:buFont typeface="Wingdings" pitchFamily="2" charset="2"/>
              <a:buChar char="Ø"/>
            </a:pPr>
            <a:endParaRPr lang="en-US" dirty="0" smtClean="0"/>
          </a:p>
          <a:p>
            <a:pPr lvl="1">
              <a:buFont typeface="Wingdings" pitchFamily="2" charset="2"/>
              <a:buChar char="Ø"/>
            </a:pPr>
            <a:endParaRPr lang="en-US" dirty="0" smtClean="0">
              <a:hlinkClick r:id="rId3"/>
            </a:endParaRPr>
          </a:p>
          <a:p>
            <a:pPr lvl="1">
              <a:buFont typeface="Wingdings" pitchFamily="2" charset="2"/>
              <a:buChar char="Ø"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pPr lvl="1"/>
            <a:endParaRPr lang="en-US" dirty="0" smtClean="0"/>
          </a:p>
          <a:p>
            <a:pPr lvl="1"/>
            <a:endParaRPr lang="en-US" dirty="0" smtClean="0">
              <a:hlinkClick r:id="rId4"/>
            </a:endParaRP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pic>
        <p:nvPicPr>
          <p:cNvPr id="6" name="Picture 5" descr="lady-chef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24600" y="1371600"/>
            <a:ext cx="1573763" cy="1752600"/>
          </a:xfrm>
          <a:prstGeom prst="rect">
            <a:avLst/>
          </a:prstGeom>
        </p:spPr>
      </p:pic>
      <p:pic>
        <p:nvPicPr>
          <p:cNvPr id="8" name="Picture 7" descr="TravelMedicineSuitcas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905000" y="5105400"/>
            <a:ext cx="1600200" cy="1269125"/>
          </a:xfrm>
          <a:prstGeom prst="rect">
            <a:avLst/>
          </a:prstGeom>
        </p:spPr>
      </p:pic>
      <p:pic>
        <p:nvPicPr>
          <p:cNvPr id="9" name="Picture 8" descr="IMG_8550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953000" y="3505200"/>
            <a:ext cx="3657600" cy="274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81000"/>
            <a:ext cx="6705600" cy="6096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Activities in Computer Class</a:t>
            </a:r>
            <a:endParaRPr lang="en-US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7394448" cy="472135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Keyboarding Practice </a:t>
            </a:r>
          </a:p>
          <a:p>
            <a:pPr lvl="1"/>
            <a:r>
              <a:rPr lang="en-US" dirty="0" smtClean="0"/>
              <a:t>~  9 weeks</a:t>
            </a:r>
            <a:endParaRPr lang="en-US" dirty="0" smtClean="0"/>
          </a:p>
          <a:p>
            <a:r>
              <a:rPr lang="en-US" dirty="0" err="1" smtClean="0"/>
              <a:t>Webquests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1 week</a:t>
            </a:r>
            <a:endParaRPr lang="en-US" dirty="0" smtClean="0"/>
          </a:p>
          <a:p>
            <a:r>
              <a:rPr lang="en-US" dirty="0" smtClean="0"/>
              <a:t>Microsoft Word (drawing and word processing)</a:t>
            </a:r>
          </a:p>
          <a:p>
            <a:pPr lvl="1"/>
            <a:r>
              <a:rPr lang="en-US" dirty="0" smtClean="0"/>
              <a:t>1-2 weeks</a:t>
            </a:r>
          </a:p>
          <a:p>
            <a:r>
              <a:rPr lang="en-US" dirty="0" smtClean="0"/>
              <a:t>Excel (spreadsheets)</a:t>
            </a:r>
          </a:p>
          <a:p>
            <a:pPr lvl="1"/>
            <a:r>
              <a:rPr lang="en-US" dirty="0" smtClean="0"/>
              <a:t>1-2 weeks</a:t>
            </a:r>
            <a:endParaRPr lang="en-US" dirty="0" smtClean="0"/>
          </a:p>
          <a:p>
            <a:r>
              <a:rPr lang="en-US" dirty="0" smtClean="0"/>
              <a:t>Photoshop/</a:t>
            </a:r>
            <a:r>
              <a:rPr lang="en-US" dirty="0" err="1" smtClean="0"/>
              <a:t>Powerpoint</a:t>
            </a:r>
            <a:endParaRPr lang="en-US" dirty="0" smtClean="0"/>
          </a:p>
          <a:p>
            <a:pPr lvl="1"/>
            <a:r>
              <a:rPr lang="en-US" dirty="0" smtClean="0"/>
              <a:t>3-4 weeks</a:t>
            </a:r>
          </a:p>
          <a:p>
            <a:r>
              <a:rPr lang="en-US" sz="2400" dirty="0" smtClean="0"/>
              <a:t>Comic Life</a:t>
            </a:r>
          </a:p>
          <a:p>
            <a:pPr lvl="1"/>
            <a:r>
              <a:rPr lang="en-US" sz="1900" dirty="0" smtClean="0"/>
              <a:t>1-2 weeks</a:t>
            </a:r>
            <a:endParaRPr lang="en-US" sz="1900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152400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4343400"/>
            <a:ext cx="2157160" cy="158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Keyboarding Practice ~ 9 Weeks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232648" cy="4568952"/>
          </a:xfrm>
        </p:spPr>
        <p:txBody>
          <a:bodyPr>
            <a:normAutofit/>
          </a:bodyPr>
          <a:lstStyle/>
          <a:p>
            <a:pPr hangingPunct="0">
              <a:buNone/>
            </a:pPr>
            <a:r>
              <a:rPr lang="en-US" dirty="0" smtClean="0">
                <a:uFill>
                  <a:solidFill>
                    <a:schemeClr val="bg1"/>
                  </a:solidFill>
                </a:uFill>
                <a:hlinkClick r:id="rId2"/>
              </a:rPr>
              <a:t>CC  7.6, 8.6:  Use technology, including the internet, to produce, </a:t>
            </a:r>
            <a:r>
              <a:rPr lang="en-US" dirty="0" err="1" smtClean="0">
                <a:uFill>
                  <a:solidFill>
                    <a:schemeClr val="bg1"/>
                  </a:solidFill>
                </a:uFill>
                <a:hlinkClick r:id="rId2"/>
              </a:rPr>
              <a:t>pubish</a:t>
            </a:r>
            <a:r>
              <a:rPr lang="en-US" dirty="0" smtClean="0">
                <a:uFill>
                  <a:solidFill>
                    <a:schemeClr val="bg1"/>
                  </a:solidFill>
                </a:uFill>
                <a:hlinkClick r:id="rId2"/>
              </a:rPr>
              <a:t> and update individual  or shared writing projects…</a:t>
            </a:r>
          </a:p>
          <a:p>
            <a:pPr hangingPunct="0">
              <a:buNone/>
            </a:pPr>
            <a:r>
              <a:rPr lang="en-US" dirty="0" smtClean="0">
                <a:uFill>
                  <a:solidFill>
                    <a:schemeClr val="bg1"/>
                  </a:solidFill>
                </a:uFill>
                <a:hlinkClick r:id="rId2"/>
              </a:rPr>
              <a:t>INCLUDES</a:t>
            </a:r>
            <a:endParaRPr lang="en-US" dirty="0" smtClean="0">
              <a:uFill>
                <a:solidFill>
                  <a:schemeClr val="bg1"/>
                </a:solidFill>
              </a:uFill>
              <a:hlinkClick r:id="rId2"/>
            </a:endParaRPr>
          </a:p>
          <a:p>
            <a:pPr hangingPunct="0"/>
            <a:r>
              <a:rPr lang="en-US" b="1" u="sng" dirty="0" smtClean="0">
                <a:hlinkClick r:id="rId2"/>
              </a:rPr>
              <a:t>www.edutying.com</a:t>
            </a:r>
            <a:endParaRPr lang="en-US" b="1" u="sng" dirty="0" smtClean="0"/>
          </a:p>
          <a:p>
            <a:pPr hangingPunct="0"/>
            <a:r>
              <a:rPr lang="en-US" sz="2400" b="1" u="sng" dirty="0" smtClean="0">
                <a:solidFill>
                  <a:schemeClr val="accent2">
                    <a:lumMod val="50000"/>
                  </a:schemeClr>
                </a:solidFill>
              </a:rPr>
              <a:t>Microsoft Word Processing</a:t>
            </a:r>
          </a:p>
          <a:p>
            <a:pPr lvl="1" hangingPunct="0"/>
            <a:r>
              <a:rPr lang="en-US" sz="1900" b="1" u="sng" dirty="0" smtClean="0">
                <a:solidFill>
                  <a:schemeClr val="accent2">
                    <a:lumMod val="50000"/>
                  </a:schemeClr>
                </a:solidFill>
              </a:rPr>
              <a:t> (page 1)</a:t>
            </a:r>
          </a:p>
          <a:p>
            <a:pPr hangingPunct="0"/>
            <a:r>
              <a:rPr lang="en-US" sz="2400" b="1" u="sng" dirty="0" smtClean="0">
                <a:solidFill>
                  <a:schemeClr val="accent2">
                    <a:lumMod val="50000"/>
                  </a:schemeClr>
                </a:solidFill>
              </a:rPr>
              <a:t>Practice at home</a:t>
            </a:r>
          </a:p>
          <a:p>
            <a:pPr hangingPunct="0"/>
            <a:r>
              <a:rPr lang="en-US" sz="2400" b="1" u="sng" dirty="0" smtClean="0">
                <a:solidFill>
                  <a:schemeClr val="accent4">
                    <a:lumMod val="75000"/>
                  </a:schemeClr>
                </a:solidFill>
              </a:rPr>
              <a:t>Activities and Games</a:t>
            </a:r>
          </a:p>
        </p:txBody>
      </p:sp>
      <p:pic>
        <p:nvPicPr>
          <p:cNvPr id="11266" name="Picture 2" descr="http://www.lee.k12.nc.us/cms/lib03/NC01001912/Centricity/Domain/738/keyboard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2528" y="3352800"/>
            <a:ext cx="3636197" cy="30227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Webquests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13648" cy="3502152"/>
          </a:xfrm>
        </p:spPr>
        <p:txBody>
          <a:bodyPr/>
          <a:lstStyle/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CC State Standard 7.8-8.8  Gather relevant information from multiple authoritative print and digital sources, using advanced searches effectively; access the credibility and accurac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y of each source; and quote or paraphrase the data and conclusions of others while avoiding plagiarism…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Example:  Page 2 - Plagiarism Web quest</a:t>
            </a:r>
          </a:p>
        </p:txBody>
      </p:sp>
      <p:pic>
        <p:nvPicPr>
          <p:cNvPr id="10242" name="Picture 2" descr="http://3.bp.blogspot.com/-iEWJdpR3lhI/UJdY38yyeDI/AAAAAAAAAHM/SWhU1ZLVp5k/s400/WebQue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4648200"/>
            <a:ext cx="2609850" cy="1638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Microsoft 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37448" cy="4797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300" dirty="0" smtClean="0">
                <a:solidFill>
                  <a:schemeClr val="accent4">
                    <a:lumMod val="75000"/>
                  </a:schemeClr>
                </a:solidFill>
              </a:rPr>
              <a:t>CCSS 7.6-8.6 Use of technology, including the internet to produce and publish writings…</a:t>
            </a:r>
          </a:p>
          <a:p>
            <a:pPr>
              <a:buNone/>
            </a:pPr>
            <a:endParaRPr lang="en-US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300" dirty="0" smtClean="0">
                <a:solidFill>
                  <a:schemeClr val="accent2">
                    <a:lumMod val="75000"/>
                  </a:schemeClr>
                </a:solidFill>
              </a:rPr>
              <a:t>Writing Stories</a:t>
            </a:r>
          </a:p>
          <a:p>
            <a:pPr lvl="1">
              <a:buFont typeface="Arial" pitchFamily="34" charset="0"/>
              <a:buChar char="•"/>
            </a:pPr>
            <a:r>
              <a:rPr lang="en-US" sz="3100" dirty="0" smtClean="0">
                <a:solidFill>
                  <a:schemeClr val="accent2">
                    <a:lumMod val="75000"/>
                  </a:schemeClr>
                </a:solidFill>
              </a:rPr>
              <a:t> page 1 &amp; 6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accent4">
                    <a:lumMod val="75000"/>
                  </a:schemeClr>
                </a:solidFill>
              </a:rPr>
              <a:t>Drawing 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Page 10 - 12</a:t>
            </a:r>
          </a:p>
        </p:txBody>
      </p:sp>
      <p:pic>
        <p:nvPicPr>
          <p:cNvPr id="9218" name="Picture 2" descr="http://pjnicholson.com/compappmyp_part2/homeportrai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2895600"/>
            <a:ext cx="4686300" cy="36468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Microsoft Excel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37448" cy="4797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CCSS 7.6 – 8.6  Use technology… to present the relationships between information and ideals clearly and efficiently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Spreadsheets</a:t>
            </a: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Page 14:  Crossword Puzzle</a:t>
            </a: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Pg. 16: Merchandise Order</a:t>
            </a: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Pg. 8:  Amazing Mazes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Picture 2" descr="http://web2.warilla-h.schools.nsw.edu.au/dept/computing/TCHCOL2/teachit3/images/crossword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3200400"/>
            <a:ext cx="4056274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Photoshop/ </a:t>
            </a:r>
            <a:r>
              <a:rPr lang="en-US" dirty="0" err="1" smtClean="0"/>
              <a:t>Powerpoint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371600"/>
            <a:ext cx="8610600" cy="54864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CCSS 7.7 Compare and contrast a text to an audio, video, or multimedia version of the text, analyzing each medium’s portrayal of the subject…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Pages 19-31  Students will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learn how to use Photoshop</a:t>
            </a:r>
          </a:p>
          <a:p>
            <a:pPr>
              <a:spcAft>
                <a:spcPts val="600"/>
              </a:spcAft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to edit photographs </a:t>
            </a:r>
            <a:endParaRPr lang="en-US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Powerpoint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– students will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make a presentation and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evaluate their peers.</a:t>
            </a:r>
            <a:endParaRPr lang="en-US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7170" name="Picture 2" descr="http://www.digital-photography-school.com/wp-content/uploads/2011/11/Photoshop_replace_a_face_before_af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54161" y="2895600"/>
            <a:ext cx="3385039" cy="33528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Comic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5108448" cy="4721352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CCSS 7.5-8.5 Integrate multimedia and visual displays into presentations to clarify information, strengthen claims and evidence, add interest.</a:t>
            </a:r>
          </a:p>
          <a:p>
            <a:pPr>
              <a:buNone/>
            </a:pPr>
            <a:endParaRPr lang="en-US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Page 34-37:  We will present a variety of information in comic form.</a:t>
            </a:r>
          </a:p>
          <a:p>
            <a:pPr>
              <a:buNone/>
            </a:pPr>
            <a:endParaRPr lang="en-US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5122" name="Picture 2" descr="http://theory.isthereason.com/wp-content/images/SGUB_Issue01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1752600"/>
            <a:ext cx="3233920" cy="419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3467</TotalTime>
  <Words>516</Words>
  <Application>Microsoft Office PowerPoint</Application>
  <PresentationFormat>On-screen Show (4:3)</PresentationFormat>
  <Paragraphs>86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Civic</vt:lpstr>
      <vt:lpstr>    Welcome to S-1            Ms. Wong Computer Technology</vt:lpstr>
      <vt:lpstr>A Little About Mrs. Wong!</vt:lpstr>
      <vt:lpstr>Activities in Computer Class</vt:lpstr>
      <vt:lpstr>Keyboarding Practice ~ 9 Weeks</vt:lpstr>
      <vt:lpstr>Webquests</vt:lpstr>
      <vt:lpstr>Microsoft Word</vt:lpstr>
      <vt:lpstr>Microsoft Excel</vt:lpstr>
      <vt:lpstr>Photoshop/ Powerpoint</vt:lpstr>
      <vt:lpstr>Comic Life</vt:lpstr>
      <vt:lpstr>Grading Policy </vt:lpstr>
      <vt:lpstr>THANK YOU!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E-3 Ms. Wong Pre-Algebra  &amp;  Algebra 1</dc:title>
  <dc:creator>thea</dc:creator>
  <cp:lastModifiedBy>TWong</cp:lastModifiedBy>
  <cp:revision>61</cp:revision>
  <dcterms:created xsi:type="dcterms:W3CDTF">2012-08-23T02:43:29Z</dcterms:created>
  <dcterms:modified xsi:type="dcterms:W3CDTF">2013-09-26T18:10:49Z</dcterms:modified>
</cp:coreProperties>
</file>